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2" autoAdjust="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D8E9C95-6750-444A-B42A-FD3BFF03CB53}" type="datetimeFigureOut">
              <a:rPr lang="pt-BR" smtClean="0"/>
              <a:t>06/06/2023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pt-BR"/>
          </a:p>
        </p:txBody>
      </p:sp>
      <p:sp>
        <p:nvSpPr>
          <p:cNvPr id="10" name="Retângulo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tângulo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ângulo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ector reto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ector reto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ector reto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ector reto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tângul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C231C0-A4DA-4D57-8785-39FD1AF48C02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D8E9C95-6750-444A-B42A-FD3BFF03CB53}" type="datetimeFigureOut">
              <a:rPr lang="pt-BR" smtClean="0"/>
              <a:t>06/06/2023</a:t>
            </a:fld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C231C0-A4DA-4D57-8785-39FD1AF48C02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D8E9C95-6750-444A-B42A-FD3BFF03CB53}" type="datetimeFigureOut">
              <a:rPr lang="pt-BR" smtClean="0"/>
              <a:t>06/06/2023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pt-BR"/>
          </a:p>
        </p:txBody>
      </p:sp>
      <p:sp>
        <p:nvSpPr>
          <p:cNvPr id="9" name="Retângulo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ector reto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ector reto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ector reto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ector reto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tângulo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ector reto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C231C0-A4DA-4D57-8785-39FD1AF48C02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E9C95-6750-444A-B42A-FD3BFF03CB53}" type="datetimeFigureOut">
              <a:rPr lang="pt-BR" smtClean="0"/>
              <a:t>06/06/2023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231C0-A4DA-4D57-8785-39FD1AF48C02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E9C95-6750-444A-B42A-FD3BFF03CB53}" type="datetimeFigureOut">
              <a:rPr lang="pt-BR" smtClean="0"/>
              <a:t>06/06/2023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231C0-A4DA-4D57-8785-39FD1AF48C02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2" name="Espaço Reservado para Texto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14" name="Espaço Reservado para Texto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D8E9C95-6750-444A-B42A-FD3BFF03CB53}" type="datetimeFigureOut">
              <a:rPr lang="pt-BR" smtClean="0"/>
              <a:t>06/06/2023</a:t>
            </a:fld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C231C0-A4DA-4D57-8785-39FD1AF48C02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E9C95-6750-444A-B42A-FD3BFF03CB53}" type="datetimeFigureOut">
              <a:rPr lang="pt-BR" smtClean="0"/>
              <a:t>06/06/2023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231C0-A4DA-4D57-8785-39FD1AF48C0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ector reto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8" name="Conector reto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ector reto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ips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Espaço Reservado para Conteúdo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21" name="Espaço Reservado para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D8E9C95-6750-444A-B42A-FD3BFF03CB53}" type="datetimeFigureOut">
              <a:rPr lang="pt-BR" smtClean="0"/>
              <a:t>06/06/2023</a:t>
            </a:fld>
            <a:endParaRPr lang="pt-BR"/>
          </a:p>
        </p:txBody>
      </p:sp>
      <p:sp>
        <p:nvSpPr>
          <p:cNvPr id="22" name="Espaço Reservado para Número de Slide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C231C0-A4DA-4D57-8785-39FD1AF48C02}" type="slidenum">
              <a:rPr lang="pt-BR" smtClean="0"/>
              <a:t>‹nº›</a:t>
            </a:fld>
            <a:endParaRPr lang="pt-BR"/>
          </a:p>
        </p:txBody>
      </p:sp>
      <p:sp>
        <p:nvSpPr>
          <p:cNvPr id="23" name="Espaço Reservado para Rodapé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ips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pt-BR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10" name="Conector reto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tângulo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ector reto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ector reto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ector reto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Espaço Reservado para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D8E9C95-6750-444A-B42A-FD3BFF03CB53}" type="datetimeFigureOut">
              <a:rPr lang="pt-BR" smtClean="0"/>
              <a:t>06/06/2023</a:t>
            </a:fld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C231C0-A4DA-4D57-8785-39FD1AF48C02}" type="slidenum">
              <a:rPr lang="pt-BR" smtClean="0"/>
              <a:t>‹nº›</a:t>
            </a:fld>
            <a:endParaRPr lang="pt-BR"/>
          </a:p>
        </p:txBody>
      </p:sp>
      <p:sp>
        <p:nvSpPr>
          <p:cNvPr id="21" name="Espaço Reservado para Rodapé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E9C95-6750-444A-B42A-FD3BFF03CB53}" type="datetimeFigureOut">
              <a:rPr lang="pt-BR" smtClean="0"/>
              <a:t>06/06/2023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231C0-A4DA-4D57-8785-39FD1AF48C0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E9C95-6750-444A-B42A-FD3BFF03CB53}" type="datetimeFigureOut">
              <a:rPr lang="pt-BR" smtClean="0"/>
              <a:t>06/06/2023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231C0-A4DA-4D57-8785-39FD1AF48C0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/>
              <a:t>Clique para editar o texto mestre</a:t>
            </a:r>
          </a:p>
          <a:p>
            <a:pPr lvl="1" eaLnBrk="1" latinLnBrk="0" hangingPunct="1"/>
            <a:r>
              <a:rPr kumimoji="0" lang="pt-BR"/>
              <a:t>Segundo nível</a:t>
            </a:r>
          </a:p>
          <a:p>
            <a:pPr lvl="2" eaLnBrk="1" latinLnBrk="0" hangingPunct="1"/>
            <a:r>
              <a:rPr kumimoji="0" lang="pt-BR"/>
              <a:t>Terceiro nível</a:t>
            </a:r>
          </a:p>
          <a:p>
            <a:pPr lvl="3" eaLnBrk="1" latinLnBrk="0" hangingPunct="1"/>
            <a:r>
              <a:rPr kumimoji="0" lang="pt-BR"/>
              <a:t>Quarto nível</a:t>
            </a:r>
          </a:p>
          <a:p>
            <a:pPr lvl="4" eaLnBrk="1" latinLnBrk="0" hangingPunct="1"/>
            <a:r>
              <a:rPr kumimoji="0" lang="pt-BR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D8E9C95-6750-444A-B42A-FD3BFF03CB53}" type="datetimeFigureOut">
              <a:rPr lang="pt-BR" smtClean="0"/>
              <a:t>06/06/2023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tângul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ips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C231C0-A4DA-4D57-8785-39FD1AF48C02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bo.net.br/pt/ntlh/1-reis/21/24/" TargetMode="External"/><Relationship Id="rId13" Type="http://schemas.openxmlformats.org/officeDocument/2006/relationships/hyperlink" Target="https://bo.net.br/pt/ntlh/1-reis/21/29/" TargetMode="External"/><Relationship Id="rId3" Type="http://schemas.openxmlformats.org/officeDocument/2006/relationships/hyperlink" Target="https://bo.net.br/pt/ntlh/1-reis/21/19/" TargetMode="External"/><Relationship Id="rId7" Type="http://schemas.openxmlformats.org/officeDocument/2006/relationships/hyperlink" Target="https://bo.net.br/pt/ntlh/1-reis/21/23/" TargetMode="External"/><Relationship Id="rId12" Type="http://schemas.openxmlformats.org/officeDocument/2006/relationships/hyperlink" Target="https://bo.net.br/pt/ntlh/1-reis/21/28/" TargetMode="External"/><Relationship Id="rId2" Type="http://schemas.openxmlformats.org/officeDocument/2006/relationships/hyperlink" Target="https://bo.net.br/pt/ntlh/1-reis/21/18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bo.net.br/pt/ntlh/1-reis/21/22/" TargetMode="External"/><Relationship Id="rId11" Type="http://schemas.openxmlformats.org/officeDocument/2006/relationships/hyperlink" Target="https://bo.net.br/pt/ntlh/1-reis/21/27/" TargetMode="External"/><Relationship Id="rId5" Type="http://schemas.openxmlformats.org/officeDocument/2006/relationships/hyperlink" Target="https://bo.net.br/pt/ntlh/1-reis/21/21/" TargetMode="External"/><Relationship Id="rId10" Type="http://schemas.openxmlformats.org/officeDocument/2006/relationships/hyperlink" Target="https://bo.net.br/pt/ntlh/1-reis/21/26/" TargetMode="External"/><Relationship Id="rId4" Type="http://schemas.openxmlformats.org/officeDocument/2006/relationships/hyperlink" Target="https://bo.net.br/pt/ntlh/1-reis/21/20/" TargetMode="External"/><Relationship Id="rId9" Type="http://schemas.openxmlformats.org/officeDocument/2006/relationships/hyperlink" Target="https://bo.net.br/pt/ntlh/1-reis/21/25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bo.net.br/pt/ntlh/1-reis/22/8/" TargetMode="External"/><Relationship Id="rId3" Type="http://schemas.openxmlformats.org/officeDocument/2006/relationships/hyperlink" Target="https://bo.net.br/pt/ntlh/1-reis/22/3/" TargetMode="External"/><Relationship Id="rId7" Type="http://schemas.openxmlformats.org/officeDocument/2006/relationships/hyperlink" Target="https://bo.net.br/pt/ntlh/1-reis/22/7/" TargetMode="External"/><Relationship Id="rId2" Type="http://schemas.openxmlformats.org/officeDocument/2006/relationships/hyperlink" Target="https://bo.net.br/pt/ntlh/1-reis/22/2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bo.net.br/pt/ntlh/1-reis/22/6/" TargetMode="External"/><Relationship Id="rId5" Type="http://schemas.openxmlformats.org/officeDocument/2006/relationships/hyperlink" Target="https://bo.net.br/pt/ntlh/1-reis/22/5/" TargetMode="External"/><Relationship Id="rId4" Type="http://schemas.openxmlformats.org/officeDocument/2006/relationships/hyperlink" Target="https://bo.net.br/pt/ntlh/1-reis/22/4/" TargetMode="External"/><Relationship Id="rId9" Type="http://schemas.openxmlformats.org/officeDocument/2006/relationships/hyperlink" Target="https://bo.net.br/pt/ntlh/1-reis/22/9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endParaRPr lang="pt-BR" sz="5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t-BR" sz="5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pt-BR" sz="5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Árbitro</a:t>
            </a:r>
          </a:p>
          <a:p>
            <a:endParaRPr lang="pt-BR" sz="5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t-BR" sz="5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pt-BR" sz="5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“Tu hás de ser rei da Síria.”</a:t>
            </a:r>
          </a:p>
        </p:txBody>
      </p:sp>
    </p:spTree>
    <p:extLst>
      <p:ext uri="{BB962C8B-B14F-4D97-AF65-F5344CB8AC3E}">
        <p14:creationId xmlns:p14="http://schemas.microsoft.com/office/powerpoint/2010/main" val="1123483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</p:spPr>
        <p:txBody>
          <a:bodyPr>
            <a:normAutofit fontScale="90000"/>
          </a:bodyPr>
          <a:lstStyle/>
          <a:p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pt-BR" b="0" dirty="0">
                <a:solidFill>
                  <a:schemeClr val="tx1"/>
                </a:solidFill>
                <a:latin typeface="Arial"/>
                <a:cs typeface="Arial"/>
              </a:rPr>
              <a:t>►</a:t>
            </a:r>
            <a:r>
              <a:rPr lang="pt-BR" dirty="0">
                <a:latin typeface="Arial"/>
                <a:cs typeface="Arial"/>
              </a:rPr>
              <a:t> </a:t>
            </a:r>
            <a:r>
              <a:rPr lang="pt-BR" b="0" dirty="0">
                <a:solidFill>
                  <a:schemeClr val="tx1"/>
                </a:solidFill>
                <a:latin typeface="Arial"/>
                <a:cs typeface="Arial"/>
              </a:rPr>
              <a:t>Deus muda perfil, deixa de ser o Senhor Deus Todo poderoso, o Deus da morte e destruição.</a:t>
            </a: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pt-BR" b="0" dirty="0">
                <a:solidFill>
                  <a:schemeClr val="tx1"/>
                </a:solidFill>
                <a:latin typeface="Arial"/>
                <a:cs typeface="Arial"/>
              </a:rPr>
              <a:t>► Elias e Eliseu eram milagreiros e eram contra a corrupção religiosa e civil.</a:t>
            </a: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pt-BR" b="0" dirty="0">
                <a:solidFill>
                  <a:schemeClr val="tx1"/>
                </a:solidFill>
                <a:latin typeface="Arial"/>
                <a:cs typeface="Arial"/>
              </a:rPr>
              <a:t>► O profeta </a:t>
            </a:r>
            <a:r>
              <a:rPr lang="pt-BR" b="0" dirty="0" err="1">
                <a:solidFill>
                  <a:schemeClr val="tx1"/>
                </a:solidFill>
                <a:latin typeface="Arial"/>
                <a:cs typeface="Arial"/>
              </a:rPr>
              <a:t>Micaías</a:t>
            </a:r>
            <a:r>
              <a:rPr lang="pt-BR" b="0" dirty="0">
                <a:solidFill>
                  <a:schemeClr val="tx1"/>
                </a:solidFill>
                <a:latin typeface="Arial"/>
                <a:cs typeface="Arial"/>
              </a:rPr>
              <a:t> avisa sobre a destruição de Israel pelo Senhor e o aviso é negligenciado.</a:t>
            </a: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pt-BR" b="0" dirty="0">
                <a:solidFill>
                  <a:schemeClr val="tx1"/>
                </a:solidFill>
                <a:latin typeface="Arial"/>
                <a:cs typeface="Arial"/>
              </a:rPr>
              <a:t>► Elias tinha uma oponente: a rainha </a:t>
            </a:r>
            <a:r>
              <a:rPr lang="pt-BR" b="0" dirty="0" err="1">
                <a:solidFill>
                  <a:schemeClr val="tx1"/>
                </a:solidFill>
                <a:latin typeface="Arial"/>
                <a:cs typeface="Arial"/>
              </a:rPr>
              <a:t>Jezebel</a:t>
            </a:r>
            <a:r>
              <a:rPr lang="pt-BR" b="0" dirty="0">
                <a:solidFill>
                  <a:schemeClr val="tx1"/>
                </a:solidFill>
                <a:latin typeface="Arial"/>
                <a:cs typeface="Arial"/>
              </a:rPr>
              <a:t>, seguidora do Baal e mulher do rei Acabe.</a:t>
            </a: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pt-BR" b="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endParaRPr lang="pt-BR" b="0" dirty="0">
              <a:solidFill>
                <a:schemeClr val="tx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3592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pt-BR" b="0" dirty="0">
                <a:solidFill>
                  <a:schemeClr val="tx1"/>
                </a:solidFill>
                <a:latin typeface="Arial"/>
                <a:cs typeface="Arial"/>
              </a:rPr>
              <a:t>► Acabe deixa de adorar o Senhor deus por influencia de </a:t>
            </a:r>
            <a:r>
              <a:rPr lang="pt-BR" b="0" dirty="0" err="1">
                <a:solidFill>
                  <a:schemeClr val="tx1"/>
                </a:solidFill>
                <a:latin typeface="Arial"/>
                <a:cs typeface="Arial"/>
              </a:rPr>
              <a:t>Jezebel</a:t>
            </a:r>
            <a:r>
              <a:rPr lang="pt-BR" b="0" dirty="0">
                <a:solidFill>
                  <a:schemeClr val="tx1"/>
                </a:solidFill>
                <a:latin typeface="Arial"/>
                <a:cs typeface="Arial"/>
              </a:rPr>
              <a:t>.</a:t>
            </a: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pt-BR" b="0" dirty="0">
                <a:solidFill>
                  <a:schemeClr val="tx1"/>
                </a:solidFill>
                <a:latin typeface="Arial"/>
                <a:cs typeface="Arial"/>
              </a:rPr>
              <a:t>► </a:t>
            </a:r>
            <a:r>
              <a:rPr lang="pt-BR" b="0" dirty="0" err="1">
                <a:solidFill>
                  <a:schemeClr val="tx1"/>
                </a:solidFill>
                <a:latin typeface="Arial"/>
                <a:cs typeface="Arial"/>
              </a:rPr>
              <a:t>Jezebel</a:t>
            </a:r>
            <a:r>
              <a:rPr lang="pt-BR" b="0" dirty="0">
                <a:solidFill>
                  <a:schemeClr val="tx1"/>
                </a:solidFill>
                <a:latin typeface="Arial"/>
                <a:cs typeface="Arial"/>
              </a:rPr>
              <a:t> tem interesse na vinha de </a:t>
            </a:r>
            <a:r>
              <a:rPr lang="pt-BR" b="0" dirty="0" err="1">
                <a:solidFill>
                  <a:schemeClr val="tx1"/>
                </a:solidFill>
                <a:latin typeface="Arial"/>
                <a:cs typeface="Arial"/>
              </a:rPr>
              <a:t>Nabote</a:t>
            </a:r>
            <a:r>
              <a:rPr lang="pt-BR" b="0" dirty="0">
                <a:solidFill>
                  <a:schemeClr val="tx1"/>
                </a:solidFill>
                <a:latin typeface="Arial"/>
                <a:cs typeface="Arial"/>
              </a:rPr>
              <a:t> e deseja tomar a vinha dele, com esse desejo de posse, ela atrai a ira do Senhor, como disse Elias:</a:t>
            </a: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77403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</p:spPr>
        <p:txBody>
          <a:bodyPr>
            <a:normAutofit fontScale="90000"/>
          </a:bodyPr>
          <a:lstStyle/>
          <a:p>
            <a:r>
              <a:rPr lang="pt-BR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Então o SENHOR Deus disse a Elias, o profeta de </a:t>
            </a:r>
            <a:r>
              <a:rPr lang="pt-BR" sz="16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Tisbé</a:t>
            </a:r>
            <a:r>
              <a:rPr lang="pt-BR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  <a:br>
              <a:rPr lang="pt-BR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2" tooltip="18"/>
              </a:rPr>
              <a:t>18</a:t>
            </a:r>
            <a:r>
              <a:rPr lang="pt-BR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—Vá falar com Acabe, rei de Israel, que mora na cidade de Samaria. Você o achará em </a:t>
            </a:r>
            <a:r>
              <a:rPr lang="pt-BR" sz="16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Jezreel</a:t>
            </a:r>
            <a:r>
              <a:rPr lang="pt-BR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na plantação de uvas de </a:t>
            </a:r>
            <a:r>
              <a:rPr lang="pt-BR" sz="16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Nabote</a:t>
            </a:r>
            <a:r>
              <a:rPr lang="pt-BR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Ele foi até lá para tomar posse dela.</a:t>
            </a:r>
            <a:br>
              <a:rPr lang="pt-BR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3" tooltip="19"/>
              </a:rPr>
              <a:t>19</a:t>
            </a:r>
            <a:r>
              <a:rPr lang="pt-BR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Diga a Acabe que eu, o SENHOR, estou dizendo a ele: “Você mata o homem e ainda fica com a propriedade dele? ” Diga a Acabe que o que eu estou dizendo é isto: “No mesmo lugar onde os cachorros lamberam o sangue de </a:t>
            </a:r>
            <a:r>
              <a:rPr lang="pt-BR" sz="16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Nabote</a:t>
            </a:r>
            <a:r>
              <a:rPr lang="pt-BR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eles lamberão o seu próprio sangue. ”</a:t>
            </a:r>
            <a:br>
              <a:rPr lang="pt-BR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4" tooltip="20"/>
              </a:rPr>
              <a:t>20</a:t>
            </a:r>
            <a:r>
              <a:rPr lang="pt-BR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Quando Acabe viu Elias, perguntou: —Você já me achou, meu inimigo? Elias respondeu: —Achei, sim, porque você se entregou completamente a fazer o que o SENHOR Deus considera errado.</a:t>
            </a:r>
            <a:br>
              <a:rPr lang="pt-BR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5" tooltip="21"/>
              </a:rPr>
              <a:t>21</a:t>
            </a:r>
            <a:r>
              <a:rPr lang="pt-BR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Por isso, ele lhe diz: “Eu vou fazer com que a desgraça caia sobre você. Vou acabar com você e vou me livrar de todos os homens da sua família, tanto os jovens como os velhos.</a:t>
            </a:r>
            <a:br>
              <a:rPr lang="pt-BR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6" tooltip="22"/>
              </a:rPr>
              <a:t>22</a:t>
            </a:r>
            <a:r>
              <a:rPr lang="pt-BR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Vou fazer com a sua família o mesmo que fiz com a família do rei </a:t>
            </a:r>
            <a:r>
              <a:rPr lang="pt-BR" sz="16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Jeroboão</a:t>
            </a:r>
            <a:r>
              <a:rPr lang="pt-BR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filho de </a:t>
            </a:r>
            <a:r>
              <a:rPr lang="pt-BR" sz="16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Nebate</a:t>
            </a:r>
            <a:r>
              <a:rPr lang="pt-BR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e com a família de </a:t>
            </a:r>
            <a:r>
              <a:rPr lang="pt-BR" sz="16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Baasa</a:t>
            </a:r>
            <a:r>
              <a:rPr lang="pt-BR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filho de </a:t>
            </a:r>
            <a:r>
              <a:rPr lang="pt-BR" sz="16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Aías</a:t>
            </a:r>
            <a:r>
              <a:rPr lang="pt-BR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Pois você levou o povo de Israel a pecar, e isso me provocou e me fez ficar irado. ”</a:t>
            </a:r>
            <a:br>
              <a:rPr lang="pt-BR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7" tooltip="23"/>
              </a:rPr>
              <a:t>23</a:t>
            </a:r>
            <a:r>
              <a:rPr lang="pt-BR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Elias continuou, dizendo: —E, quanto a </a:t>
            </a:r>
            <a:r>
              <a:rPr lang="pt-BR" sz="16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Jezabel</a:t>
            </a:r>
            <a:r>
              <a:rPr lang="pt-BR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o SENHOR Deus diz que os cachorros comerão o seu corpo na cidade de </a:t>
            </a:r>
            <a:r>
              <a:rPr lang="pt-BR" sz="16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Jezreel</a:t>
            </a:r>
            <a:r>
              <a:rPr lang="pt-BR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br>
              <a:rPr lang="pt-BR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8" tooltip="24"/>
              </a:rPr>
              <a:t>24</a:t>
            </a:r>
            <a:r>
              <a:rPr lang="pt-BR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Os parentes dela que morrerem na cidade serão comidos pelos cachorros, e os que morrerem no campo serão comidos pelos urubus.</a:t>
            </a:r>
            <a:br>
              <a:rPr lang="pt-BR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9" tooltip="25"/>
              </a:rPr>
              <a:t>25</a:t>
            </a:r>
            <a:r>
              <a:rPr lang="pt-BR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( Não houve ninguém que tivesse se entregado tão completamente a fazer coisas erradas, que não agradam ao SENHOR, como fez Acabe. E tudo ele fez por sugestão da sua esposa </a:t>
            </a:r>
            <a:r>
              <a:rPr lang="pt-BR" sz="16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Jezabel</a:t>
            </a:r>
            <a:r>
              <a:rPr lang="pt-BR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br>
              <a:rPr lang="pt-BR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10" tooltip="26"/>
              </a:rPr>
              <a:t>26</a:t>
            </a:r>
            <a:r>
              <a:rPr lang="pt-BR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Acabe cometeu os pecados mais vergonhosos, adorando ídolos, como haviam feito os </a:t>
            </a:r>
            <a:r>
              <a:rPr lang="pt-BR" sz="16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amorreus</a:t>
            </a:r>
            <a:r>
              <a:rPr lang="pt-BR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o povo que o SENHOR havia expulsado do país conforme o povo de Israel tinha ido avançando. )</a:t>
            </a:r>
            <a:br>
              <a:rPr lang="pt-BR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11" tooltip="27"/>
              </a:rPr>
              <a:t>27</a:t>
            </a:r>
            <a:r>
              <a:rPr lang="pt-BR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Quando Elias acabou de falar, Acabe rasgou as suas roupas, jogou-as longe e vestiu uma roupa de pano grosseiro. Ele não comia nada, dormia em cima de panos grosseiros e andava triste e abatido.</a:t>
            </a:r>
            <a:br>
              <a:rPr lang="pt-BR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12" tooltip="28"/>
              </a:rPr>
              <a:t>28</a:t>
            </a:r>
            <a:r>
              <a:rPr lang="pt-BR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Então o SENHOR Deus disse ao profeta Elias:</a:t>
            </a:r>
            <a:br>
              <a:rPr lang="pt-BR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13" tooltip="29"/>
              </a:rPr>
              <a:t>29</a:t>
            </a:r>
            <a:r>
              <a:rPr lang="pt-BR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—Você viu como Acabe se tem humilhado diante de mim? Já que ele está fazendo isso, não será durante a vida dele que vou trazer a desgraça que prometi. Será durante a vida do filho dele que eu vou fazer cair a desgraça sobre a família de Acabe.</a:t>
            </a:r>
            <a:br>
              <a:rPr lang="pt-BR" b="0" dirty="0"/>
            </a:b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2040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</p:spPr>
        <p:txBody>
          <a:bodyPr>
            <a:normAutofit fontScale="90000"/>
          </a:bodyPr>
          <a:lstStyle/>
          <a:p>
            <a:r>
              <a:rPr lang="pt-BR" sz="2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Durante os dois anos seguintes houve paz entre Israel e a Síria.</a:t>
            </a:r>
            <a:br>
              <a:rPr lang="pt-BR" sz="2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2" tooltip="2"/>
              </a:rPr>
              <a:t>2</a:t>
            </a:r>
            <a:r>
              <a:rPr lang="pt-BR" sz="2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Mas, no terceiro ano, </a:t>
            </a:r>
            <a:r>
              <a:rPr lang="pt-BR" sz="2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Josafá</a:t>
            </a:r>
            <a:r>
              <a:rPr lang="pt-BR" sz="2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rei de Judá, foi visitar o rei Acabe, de Israel.</a:t>
            </a:r>
            <a:br>
              <a:rPr lang="pt-BR" sz="2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3" tooltip="3"/>
              </a:rPr>
              <a:t>3</a:t>
            </a:r>
            <a:r>
              <a:rPr lang="pt-BR" sz="2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Acabe perguntou aos seus oficiais: —Por que é que nós não fizemos nada para tomar de volta do rei da Síria a cidade de </a:t>
            </a:r>
            <a:r>
              <a:rPr lang="pt-BR" sz="2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Ramote-Gileade</a:t>
            </a:r>
            <a:r>
              <a:rPr lang="pt-BR" sz="2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? Vocês sabem que aquela cidade é nossa!</a:t>
            </a:r>
            <a:br>
              <a:rPr lang="pt-BR" sz="2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4" tooltip="4"/>
              </a:rPr>
              <a:t>4</a:t>
            </a:r>
            <a:r>
              <a:rPr lang="pt-BR" sz="2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Então ele perguntou ao rei </a:t>
            </a:r>
            <a:r>
              <a:rPr lang="pt-BR" sz="2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Josafá</a:t>
            </a:r>
            <a:r>
              <a:rPr lang="pt-BR" sz="2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—Você vai comigo atacar </a:t>
            </a:r>
            <a:r>
              <a:rPr lang="pt-BR" sz="2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Ramote</a:t>
            </a:r>
            <a:r>
              <a:rPr lang="pt-BR" sz="2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? </a:t>
            </a:r>
            <a:r>
              <a:rPr lang="pt-BR" sz="2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Josafá</a:t>
            </a:r>
            <a:r>
              <a:rPr lang="pt-BR" sz="2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respondeu: —Quando você estiver pronto para a batalha, eu também estarei; e assim também os meus soldados e a minha cavalaria.</a:t>
            </a:r>
            <a:br>
              <a:rPr lang="pt-BR" sz="2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5" tooltip="5"/>
              </a:rPr>
              <a:t>5</a:t>
            </a:r>
            <a:r>
              <a:rPr lang="pt-BR" sz="2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Mas primeiro vamos consultar a Deus, o SENHOR.</a:t>
            </a:r>
            <a:br>
              <a:rPr lang="pt-BR" sz="2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6" tooltip="6"/>
              </a:rPr>
              <a:t>6</a:t>
            </a:r>
            <a:r>
              <a:rPr lang="pt-BR" sz="2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Aí Acabe mandou chamar os profetas, que eram uns quatrocentos, e perguntou: —Devo atacar a cidade de </a:t>
            </a:r>
            <a:r>
              <a:rPr lang="pt-BR" sz="2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Ramote</a:t>
            </a:r>
            <a:r>
              <a:rPr lang="pt-BR" sz="2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ou não? Eles responderam: —Ataque, pois Deus lhe dará a vitória.</a:t>
            </a:r>
            <a:br>
              <a:rPr lang="pt-BR" sz="2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7" tooltip="7"/>
              </a:rPr>
              <a:t>7</a:t>
            </a:r>
            <a:r>
              <a:rPr lang="pt-BR" sz="2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Mas </a:t>
            </a:r>
            <a:r>
              <a:rPr lang="pt-BR" sz="2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Josafá</a:t>
            </a:r>
            <a:r>
              <a:rPr lang="pt-BR" sz="2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perguntou: —Não existe aqui mais nenhum profeta para nós consultarmos o SENHOR por meio dele?</a:t>
            </a:r>
            <a:br>
              <a:rPr lang="pt-BR" sz="2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8" tooltip="8"/>
              </a:rPr>
              <a:t>8</a:t>
            </a:r>
            <a:r>
              <a:rPr lang="pt-BR" sz="2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Acabe respondeu: —Existe outro, que se chama </a:t>
            </a:r>
            <a:r>
              <a:rPr lang="pt-BR" sz="2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Micaías</a:t>
            </a:r>
            <a:r>
              <a:rPr lang="pt-BR" sz="2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filho de </a:t>
            </a:r>
            <a:r>
              <a:rPr lang="pt-BR" sz="2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Inla</a:t>
            </a:r>
            <a:r>
              <a:rPr lang="pt-BR" sz="2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Mas eu tenho ódio dele porque nunca profetiza para mim o que é bom, mas só o que é ruim. —Não fale desse jeito! —disse </a:t>
            </a:r>
            <a:r>
              <a:rPr lang="pt-BR" sz="2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Josafá</a:t>
            </a:r>
            <a:r>
              <a:rPr lang="pt-BR" sz="2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br>
              <a:rPr lang="pt-BR" sz="2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9" tooltip="9"/>
              </a:rPr>
              <a:t>9</a:t>
            </a:r>
            <a:r>
              <a:rPr lang="pt-BR" sz="2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Então Acabe chamou um oficial e mandou que ele fosse imediatamente buscar </a:t>
            </a:r>
            <a:r>
              <a:rPr lang="pt-BR" sz="2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Micaías</a:t>
            </a:r>
            <a:r>
              <a:rPr lang="pt-BR" sz="2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br>
              <a:rPr lang="pt-BR" b="0" dirty="0"/>
            </a:b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 flipV="1">
            <a:off x="4932040" y="6374922"/>
            <a:ext cx="3526160" cy="222430"/>
          </a:xfrm>
        </p:spPr>
        <p:txBody>
          <a:bodyPr>
            <a:normAutofit fontScale="55000" lnSpcReduction="20000"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58887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pt-BR" b="0" dirty="0">
                <a:solidFill>
                  <a:schemeClr val="tx1"/>
                </a:solidFill>
                <a:latin typeface="Arial"/>
                <a:cs typeface="Arial"/>
              </a:rPr>
              <a:t>► </a:t>
            </a:r>
            <a:r>
              <a:rPr lang="pt-BR" b="0" dirty="0" err="1">
                <a:solidFill>
                  <a:schemeClr val="tx1"/>
                </a:solidFill>
                <a:latin typeface="Arial"/>
                <a:cs typeface="Arial"/>
              </a:rPr>
              <a:t>Jezebel</a:t>
            </a:r>
            <a:r>
              <a:rPr lang="pt-BR" b="0" dirty="0">
                <a:solidFill>
                  <a:schemeClr val="tx1"/>
                </a:solidFill>
                <a:latin typeface="Arial"/>
                <a:cs typeface="Arial"/>
              </a:rPr>
              <a:t> perseguia os que seguiam o Senhor Deus. Usa o poder que possui contra </a:t>
            </a:r>
            <a:r>
              <a:rPr lang="pt-BR" b="0" dirty="0" err="1">
                <a:solidFill>
                  <a:schemeClr val="tx1"/>
                </a:solidFill>
                <a:latin typeface="Arial"/>
                <a:cs typeface="Arial"/>
              </a:rPr>
              <a:t>Nabote</a:t>
            </a:r>
            <a:r>
              <a:rPr lang="pt-BR" b="0" dirty="0">
                <a:solidFill>
                  <a:schemeClr val="tx1"/>
                </a:solidFill>
                <a:latin typeface="Arial"/>
                <a:cs typeface="Arial"/>
              </a:rPr>
              <a:t>.</a:t>
            </a: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pt-BR" b="0" dirty="0">
                <a:solidFill>
                  <a:schemeClr val="tx1"/>
                </a:solidFill>
                <a:latin typeface="Arial"/>
                <a:cs typeface="Arial"/>
              </a:rPr>
              <a:t>► Deus apresenta nova preocupação com os humildes e sua nova maneira de pensar em si como Pai.</a:t>
            </a: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pt-BR" b="0" dirty="0">
                <a:solidFill>
                  <a:schemeClr val="tx1"/>
                </a:solidFill>
                <a:latin typeface="Arial"/>
                <a:cs typeface="Arial"/>
              </a:rPr>
              <a:t>► Acabe e </a:t>
            </a:r>
            <a:r>
              <a:rPr lang="pt-BR" b="0" dirty="0" err="1">
                <a:solidFill>
                  <a:schemeClr val="tx1"/>
                </a:solidFill>
                <a:latin typeface="Arial"/>
                <a:cs typeface="Arial"/>
              </a:rPr>
              <a:t>Josafá</a:t>
            </a:r>
            <a:r>
              <a:rPr lang="pt-BR" b="0" dirty="0">
                <a:solidFill>
                  <a:schemeClr val="tx1"/>
                </a:solidFill>
                <a:latin typeface="Arial"/>
                <a:cs typeface="Arial"/>
              </a:rPr>
              <a:t> procuram conselhos dos profetas antes de guerrear contra </a:t>
            </a:r>
            <a:r>
              <a:rPr lang="pt-BR" b="0" dirty="0" err="1">
                <a:solidFill>
                  <a:schemeClr val="tx1"/>
                </a:solidFill>
                <a:latin typeface="Arial"/>
                <a:cs typeface="Arial"/>
              </a:rPr>
              <a:t>Arã</a:t>
            </a:r>
            <a:r>
              <a:rPr lang="pt-BR" b="0" dirty="0">
                <a:solidFill>
                  <a:schemeClr val="tx1"/>
                </a:solidFill>
                <a:latin typeface="Arial"/>
                <a:cs typeface="Arial"/>
              </a:rPr>
              <a:t>.</a:t>
            </a: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pt-BR" b="0" dirty="0">
                <a:solidFill>
                  <a:schemeClr val="tx1"/>
                </a:solidFill>
                <a:latin typeface="Arial"/>
                <a:cs typeface="Arial"/>
              </a:rPr>
              <a:t>► Os profetas predizem vitória gloriosa, só </a:t>
            </a:r>
            <a:r>
              <a:rPr lang="pt-BR" b="0" dirty="0" err="1">
                <a:solidFill>
                  <a:schemeClr val="tx1"/>
                </a:solidFill>
                <a:latin typeface="Arial"/>
                <a:cs typeface="Arial"/>
              </a:rPr>
              <a:t>Micaías</a:t>
            </a:r>
            <a:r>
              <a:rPr lang="pt-BR" b="0" dirty="0">
                <a:solidFill>
                  <a:schemeClr val="tx1"/>
                </a:solidFill>
                <a:latin typeface="Arial"/>
                <a:cs typeface="Arial"/>
              </a:rPr>
              <a:t> fala a verdade, com isso o rei não gosta do que foi dito.</a:t>
            </a: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1387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pt-BR" sz="4000" b="0" dirty="0">
                <a:solidFill>
                  <a:schemeClr val="tx1"/>
                </a:solidFill>
                <a:latin typeface="Arial"/>
                <a:cs typeface="Arial"/>
              </a:rPr>
              <a:t>► O castigo imposto a Israel tem o envolvimento do Senhor Deus.</a:t>
            </a:r>
            <a:br>
              <a:rPr lang="pt-BR" sz="4000" b="0" dirty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pt-BR" sz="4000" b="0" dirty="0">
                <a:solidFill>
                  <a:schemeClr val="tx1"/>
                </a:solidFill>
                <a:latin typeface="Arial"/>
                <a:cs typeface="Arial"/>
              </a:rPr>
              <a:t>► O que significa para o senhor Deus o sucesso dessa manipulação?</a:t>
            </a:r>
            <a:br>
              <a:rPr lang="pt-BR" sz="4000" b="0" dirty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pt-BR" sz="4000" b="0" dirty="0">
                <a:solidFill>
                  <a:schemeClr val="tx1"/>
                </a:solidFill>
                <a:latin typeface="Arial"/>
                <a:cs typeface="Arial"/>
              </a:rPr>
              <a:t>► Se Israel e Judá perderem, como é que o próprio Deus vencerá? </a:t>
            </a:r>
            <a:br>
              <a:rPr lang="pt-BR" sz="4000" b="0" dirty="0">
                <a:solidFill>
                  <a:schemeClr val="tx1"/>
                </a:solidFill>
                <a:latin typeface="Arial"/>
                <a:cs typeface="Arial"/>
              </a:rPr>
            </a:b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pt-BR" b="0" dirty="0">
                <a:solidFill>
                  <a:schemeClr val="tx1"/>
                </a:solidFill>
                <a:latin typeface="Arial"/>
                <a:cs typeface="Arial"/>
              </a:rPr>
              <a:t>  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4050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pt-BR" b="0" dirty="0">
                <a:solidFill>
                  <a:schemeClr val="tx1"/>
                </a:solidFill>
                <a:latin typeface="Arial"/>
                <a:cs typeface="Arial"/>
              </a:rPr>
              <a:t>► Elias teve vitória e matou 450 profetas de Baal, com isso, precisou fugir para proteger a própria vida.</a:t>
            </a: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pt-BR" b="0" dirty="0">
                <a:solidFill>
                  <a:schemeClr val="tx1"/>
                </a:solidFill>
                <a:latin typeface="Arial"/>
                <a:cs typeface="Arial"/>
              </a:rPr>
              <a:t>Nessa fuga, pede a morte, ela não aparece, ele escuta a palavra do Senhor.</a:t>
            </a: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pt-BR" b="0" dirty="0">
                <a:solidFill>
                  <a:schemeClr val="tx1"/>
                </a:solidFill>
                <a:latin typeface="Arial"/>
                <a:cs typeface="Arial"/>
              </a:rPr>
              <a:t>► Elias é convidado a sair da caverna se depara com alguns acontecimentos que poderiam ser Deus falando com ele: </a:t>
            </a: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pt-BR" b="0" dirty="0">
                <a:solidFill>
                  <a:schemeClr val="tx1"/>
                </a:solidFill>
                <a:latin typeface="Arial"/>
                <a:cs typeface="Arial"/>
              </a:rPr>
              <a:t>Vento muito forte;</a:t>
            </a: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pt-BR" b="0" dirty="0">
                <a:solidFill>
                  <a:schemeClr val="tx1"/>
                </a:solidFill>
                <a:latin typeface="Arial"/>
                <a:cs typeface="Arial"/>
              </a:rPr>
              <a:t>Terremoto;</a:t>
            </a: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pt-BR" b="0" dirty="0">
                <a:solidFill>
                  <a:schemeClr val="tx1"/>
                </a:solidFill>
                <a:latin typeface="Arial"/>
                <a:cs typeface="Arial"/>
              </a:rPr>
              <a:t>Fogo;</a:t>
            </a: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pt-BR" b="0" dirty="0">
                <a:solidFill>
                  <a:schemeClr val="tx1"/>
                </a:solidFill>
                <a:latin typeface="Arial"/>
                <a:cs typeface="Arial"/>
              </a:rPr>
              <a:t>Por fim, uma voz calma e suave, essa era a voz do Senhor.  </a:t>
            </a: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9227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pt-BR" sz="3600" b="0" dirty="0">
                <a:solidFill>
                  <a:schemeClr val="tx1"/>
                </a:solidFill>
                <a:latin typeface="Arial"/>
                <a:cs typeface="Arial"/>
              </a:rPr>
              <a:t>► Ao ouvir a voz do Senhor, por que Elias cobre o rosto? </a:t>
            </a:r>
            <a:br>
              <a:rPr lang="pt-BR" sz="3600" b="0" dirty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pt-BR" sz="3600" b="0" dirty="0">
                <a:solidFill>
                  <a:schemeClr val="tx1"/>
                </a:solidFill>
                <a:latin typeface="Arial"/>
                <a:cs typeface="Arial"/>
              </a:rPr>
              <a:t>Medo? Preocupação? </a:t>
            </a:r>
            <a:br>
              <a:rPr lang="pt-BR" sz="3600" b="0" dirty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pt-BR" sz="3600" b="0" dirty="0">
                <a:solidFill>
                  <a:schemeClr val="tx1"/>
                </a:solidFill>
                <a:latin typeface="Arial"/>
                <a:cs typeface="Arial"/>
              </a:rPr>
              <a:t>► Elias é levado vivo para o céu. O profeta Malaquias previu seu retorno com um prelúdio para “o dia do Senhor.” </a:t>
            </a:r>
            <a:br>
              <a:rPr lang="pt-BR" sz="3600" b="0" dirty="0">
                <a:solidFill>
                  <a:schemeClr val="tx1"/>
                </a:solidFill>
                <a:latin typeface="Arial"/>
                <a:cs typeface="Arial"/>
              </a:rPr>
            </a:b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pt-BR" b="0" dirty="0">
                <a:solidFill>
                  <a:schemeClr val="tx1"/>
                </a:solidFill>
                <a:latin typeface="Arial"/>
                <a:cs typeface="Arial"/>
              </a:rPr>
              <a:t>   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6623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pt-BR" sz="3600" b="0" dirty="0">
                <a:solidFill>
                  <a:schemeClr val="tx1"/>
                </a:solidFill>
                <a:latin typeface="Arial"/>
                <a:cs typeface="Arial"/>
              </a:rPr>
              <a:t>► Israel se transformou em dois territórios, Israel ao Norte e </a:t>
            </a:r>
            <a:r>
              <a:rPr lang="pt-BR" sz="3600" b="0" dirty="0" err="1">
                <a:solidFill>
                  <a:schemeClr val="tx1"/>
                </a:solidFill>
                <a:latin typeface="Arial"/>
                <a:cs typeface="Arial"/>
              </a:rPr>
              <a:t>judá</a:t>
            </a:r>
            <a:r>
              <a:rPr lang="pt-BR" sz="3600" b="0" dirty="0">
                <a:solidFill>
                  <a:schemeClr val="tx1"/>
                </a:solidFill>
                <a:latin typeface="Arial"/>
                <a:cs typeface="Arial"/>
              </a:rPr>
              <a:t> ao Sul, Davi consegue reverter e reuni os dois em sua nova capital recém-conquistada, Jerusalém.</a:t>
            </a: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br>
              <a:rPr lang="pt-BR" b="0" dirty="0">
                <a:solidFill>
                  <a:schemeClr val="tx1"/>
                </a:solidFill>
                <a:latin typeface="Arial"/>
                <a:cs typeface="Arial"/>
              </a:rPr>
            </a:b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33531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lcão Envidraçado">
  <a:themeElements>
    <a:clrScheme name="Balcão Envidraçado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Balcão Envidraçado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alcão Envidraçad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230</TotalTime>
  <Words>1211</Words>
  <Application>Microsoft Office PowerPoint</Application>
  <PresentationFormat>Apresentação na tela (4:3)</PresentationFormat>
  <Paragraphs>15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5" baseType="lpstr">
      <vt:lpstr>Arial</vt:lpstr>
      <vt:lpstr>Century Schoolbook</vt:lpstr>
      <vt:lpstr>Wingdings</vt:lpstr>
      <vt:lpstr>Wingdings 2</vt:lpstr>
      <vt:lpstr>Balcão Envidraçado</vt:lpstr>
      <vt:lpstr>Apresentação do PowerPoint</vt:lpstr>
      <vt:lpstr>   ► Deus muda perfil, deixa de ser o Senhor Deus Todo poderoso, o Deus da morte e destruição.  ► Elias e Eliseu eram milagreiros e eram contra a corrupção religiosa e civil.  ► O profeta Micaías avisa sobre a destruição de Israel pelo Senhor e o aviso é negligenciado.  ► Elias tinha uma oponente: a rainha Jezebel, seguidora do Baal e mulher do rei Acabe.    </vt:lpstr>
      <vt:lpstr>► Acabe deixa de adorar o Senhor deus por influencia de Jezebel.  ► Jezebel tem interesse na vinha de Nabote e deseja tomar a vinha dele, com esse desejo de posse, ela atrai a ira do Senhor, como disse Elias:       </vt:lpstr>
      <vt:lpstr>Então o SENHOR Deus disse a Elias, o profeta de Tisbé: 18 —Vá falar com Acabe, rei de Israel, que mora na cidade de Samaria. Você o achará em Jezreel, na plantação de uvas de Nabote. Ele foi até lá para tomar posse dela. 19 Diga a Acabe que eu, o SENHOR, estou dizendo a ele: “Você mata o homem e ainda fica com a propriedade dele? ” Diga a Acabe que o que eu estou dizendo é isto: “No mesmo lugar onde os cachorros lamberam o sangue de Nabote, eles lamberão o seu próprio sangue. ” 20 Quando Acabe viu Elias, perguntou: —Você já me achou, meu inimigo? Elias respondeu: —Achei, sim, porque você se entregou completamente a fazer o que o SENHOR Deus considera errado. 21 Por isso, ele lhe diz: “Eu vou fazer com que a desgraça caia sobre você. Vou acabar com você e vou me livrar de todos os homens da sua família, tanto os jovens como os velhos. 22 Vou fazer com a sua família o mesmo que fiz com a família do rei Jeroboão, filho de Nebate, e com a família de Baasa, filho de Aías. Pois você levou o povo de Israel a pecar, e isso me provocou e me fez ficar irado. ” 23 Elias continuou, dizendo: —E, quanto a Jezabel, o SENHOR Deus diz que os cachorros comerão o seu corpo na cidade de Jezreel. 24 Os parentes dela que morrerem na cidade serão comidos pelos cachorros, e os que morrerem no campo serão comidos pelos urubus. 25 ( Não houve ninguém que tivesse se entregado tão completamente a fazer coisas erradas, que não agradam ao SENHOR, como fez Acabe. E tudo ele fez por sugestão da sua esposa Jezabel. 26 Acabe cometeu os pecados mais vergonhosos, adorando ídolos, como haviam feito os amorreus, o povo que o SENHOR havia expulsado do país conforme o povo de Israel tinha ido avançando. ) 27 Quando Elias acabou de falar, Acabe rasgou as suas roupas, jogou-as longe e vestiu uma roupa de pano grosseiro. Ele não comia nada, dormia em cima de panos grosseiros e andava triste e abatido. 28 Então o SENHOR Deus disse ao profeta Elias: 29 —Você viu como Acabe se tem humilhado diante de mim? Já que ele está fazendo isso, não será durante a vida dele que vou trazer a desgraça que prometi. Será durante a vida do filho dele que eu vou fazer cair a desgraça sobre a família de Acabe. </vt:lpstr>
      <vt:lpstr>Durante os dois anos seguintes houve paz entre Israel e a Síria. 2 Mas, no terceiro ano, Josafá, rei de Judá, foi visitar o rei Acabe, de Israel. 3 Acabe perguntou aos seus oficiais: —Por que é que nós não fizemos nada para tomar de volta do rei da Síria a cidade de Ramote-Gileade? Vocês sabem que aquela cidade é nossa! 4 Então ele perguntou ao rei Josafá: —Você vai comigo atacar Ramote? Josafá respondeu: —Quando você estiver pronto para a batalha, eu também estarei; e assim também os meus soldados e a minha cavalaria. 5 Mas primeiro vamos consultar a Deus, o SENHOR. 6 Aí Acabe mandou chamar os profetas, que eram uns quatrocentos, e perguntou: —Devo atacar a cidade de Ramote ou não? Eles responderam: —Ataque, pois Deus lhe dará a vitória. 7 Mas Josafá perguntou: —Não existe aqui mais nenhum profeta para nós consultarmos o SENHOR por meio dele? 8 Acabe respondeu: —Existe outro, que se chama Micaías, filho de Inla. Mas eu tenho ódio dele porque nunca profetiza para mim o que é bom, mas só o que é ruim. —Não fale desse jeito! —disse Josafá. 9 Então Acabe chamou um oficial e mandou que ele fosse imediatamente buscar Micaías. </vt:lpstr>
      <vt:lpstr>► Jezebel perseguia os que seguiam o Senhor Deus. Usa o poder que possui contra Nabote. ► Deus apresenta nova preocupação com os humildes e sua nova maneira de pensar em si como Pai. ► Acabe e Josafá procuram conselhos dos profetas antes de guerrear contra Arã. ► Os profetas predizem vitória gloriosa, só Micaías fala a verdade, com isso o rei não gosta do que foi dito.  </vt:lpstr>
      <vt:lpstr>► O castigo imposto a Israel tem o envolvimento do Senhor Deus. ► O que significa para o senhor Deus o sucesso dessa manipulação? ► Se Israel e Judá perderem, como é que o próprio Deus vencerá?       </vt:lpstr>
      <vt:lpstr>► Elias teve vitória e matou 450 profetas de Baal, com isso, precisou fugir para proteger a própria vida. Nessa fuga, pede a morte, ela não aparece, ele escuta a palavra do Senhor. ► Elias é convidado a sair da caverna se depara com alguns acontecimentos que poderiam ser Deus falando com ele:  Vento muito forte; Terremoto; Fogo; Por fim, uma voz calma e suave, essa era a voz do Senhor.   </vt:lpstr>
      <vt:lpstr>► Ao ouvir a voz do Senhor, por que Elias cobre o rosto?  Medo? Preocupação?  ► Elias é levado vivo para o céu. O profeta Malaquias previu seu retorno com um prelúdio para “o dia do Senhor.”        </vt:lpstr>
      <vt:lpstr>► Israel se transformou em dois territórios, Israel ao Norte e judá ao Sul, Davi consegue reverter e reuni os dois em sua nova capital recém-conquistada, Jerusalém.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LEIDE</dc:creator>
  <cp:lastModifiedBy>Jane</cp:lastModifiedBy>
  <cp:revision>14</cp:revision>
  <dcterms:created xsi:type="dcterms:W3CDTF">2023-06-06T01:05:28Z</dcterms:created>
  <dcterms:modified xsi:type="dcterms:W3CDTF">2023-06-06T23:11:55Z</dcterms:modified>
</cp:coreProperties>
</file>